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91600" cy="51816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92b: </a:t>
            </a:r>
            <a:r>
              <a:rPr lang="en-US" dirty="0" smtClean="0"/>
              <a:t>¿Como es el </a:t>
            </a:r>
            <a:r>
              <a:rPr lang="en-US" dirty="0" err="1" smtClean="0"/>
              <a:t>Tio</a:t>
            </a:r>
            <a:r>
              <a:rPr lang="en-US" dirty="0" smtClean="0"/>
              <a:t> </a:t>
            </a:r>
            <a:r>
              <a:rPr lang="en-US" dirty="0" err="1" smtClean="0"/>
              <a:t>Beto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       </a:t>
            </a:r>
            <a:r>
              <a:rPr lang="en-US" b="1" dirty="0" smtClean="0"/>
              <a:t>VOCES </a:t>
            </a:r>
            <a:r>
              <a:rPr lang="en-US" b="1" dirty="0"/>
              <a:t>INOCENTES (2004)</a:t>
            </a:r>
          </a:p>
          <a:p>
            <a:r>
              <a:rPr lang="en-US" dirty="0"/>
              <a:t>Start completing p. 8 of the VOCES INOCENTES Spanish Study Guide.</a:t>
            </a:r>
          </a:p>
          <a:p>
            <a:r>
              <a:rPr lang="en-US" dirty="0"/>
              <a:t>You will continue watching VOCES INOCENTES and take active notes in your notebook.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>
                <a:solidFill>
                  <a:srgbClr val="FF0000"/>
                </a:solidFill>
              </a:rPr>
              <a:t>Tarea</a:t>
            </a:r>
            <a:r>
              <a:rPr lang="en-US" dirty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92b:</a:t>
            </a:r>
            <a:r>
              <a:rPr lang="en-US" dirty="0" smtClean="0"/>
              <a:t> </a:t>
            </a:r>
            <a:r>
              <a:rPr lang="en-US" dirty="0"/>
              <a:t>Finish p.6 </a:t>
            </a:r>
            <a:r>
              <a:rPr lang="en-US" dirty="0" smtClean="0"/>
              <a:t>(#6), </a:t>
            </a:r>
            <a:r>
              <a:rPr lang="en-US" dirty="0" smtClean="0"/>
              <a:t>8, p.11 </a:t>
            </a:r>
            <a:r>
              <a:rPr lang="en-US" dirty="0"/>
              <a:t>of the VOCES INOCENTES Spanish Study Guide. 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/>
              <a:t>	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802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19 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2017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5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14663</TotalTime>
  <Words>70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802 La fecha es el 19 de junio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42</cp:revision>
  <cp:lastPrinted>2014-06-03T17:23:43Z</cp:lastPrinted>
  <dcterms:created xsi:type="dcterms:W3CDTF">2014-05-12T21:03:23Z</dcterms:created>
  <dcterms:modified xsi:type="dcterms:W3CDTF">2017-06-19T21:31:22Z</dcterms:modified>
</cp:coreProperties>
</file>